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3" r:id="rId3"/>
    <p:sldId id="294" r:id="rId4"/>
    <p:sldId id="295" r:id="rId5"/>
  </p:sldIdLst>
  <p:sldSz cx="7556500" cy="106934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3" Type="http://schemas.openxmlformats.org/officeDocument/2006/relationships/hyperlink" Target="http://www.roqang.com" TargetMode="Externa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hyperlink" Target="http://www.roqang.com" TargetMode="Externa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hyperlink" Target="http://www.roqang.com" TargetMode="External"/><Relationship Id="rId4" Type="http://schemas.openxmlformats.org/officeDocument/2006/relationships/image" Target="../media/image9.png"/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6" name="table 1736"/>
          <p:cNvGraphicFramePr>
            <a:graphicFrameLocks noGrp="1"/>
          </p:cNvGraphicFramePr>
          <p:nvPr/>
        </p:nvGraphicFramePr>
        <p:xfrm>
          <a:off x="523227" y="2012962"/>
          <a:ext cx="6403973" cy="5947409"/>
        </p:xfrm>
        <a:graphic>
          <a:graphicData uri="http://schemas.openxmlformats.org/drawingml/2006/table">
            <a:tbl>
              <a:tblPr/>
              <a:tblGrid>
                <a:gridCol w="1829435"/>
                <a:gridCol w="213359"/>
                <a:gridCol w="176530"/>
                <a:gridCol w="353059"/>
                <a:gridCol w="573405"/>
                <a:gridCol w="132714"/>
                <a:gridCol w="132080"/>
                <a:gridCol w="168910"/>
                <a:gridCol w="353059"/>
                <a:gridCol w="308609"/>
                <a:gridCol w="353059"/>
                <a:gridCol w="308609"/>
                <a:gridCol w="353059"/>
                <a:gridCol w="308609"/>
                <a:gridCol w="353059"/>
                <a:gridCol w="373379"/>
                <a:gridCol w="113029"/>
              </a:tblGrid>
              <a:tr h="229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255" algn="l" rtl="0" eaLnBrk="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项 目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4990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主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要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特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性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用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温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度</a:t>
                      </a:r>
                      <a:r>
                        <a:rPr sz="6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范</a:t>
                      </a:r>
                      <a:r>
                        <a:rPr sz="6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固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3030" algn="l" rtl="0" eaLnBrk="0">
                        <a:lnSpc>
                          <a:spcPct val="90000"/>
                        </a:lnSpc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-55℃~+105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℃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额定工作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电压范圉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3030" algn="l" rtl="0" eaLnBrk="0">
                        <a:lnSpc>
                          <a:spcPts val="730"/>
                        </a:lnSpc>
                        <a:spcBef>
                          <a:spcPts val="5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4～100V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6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静</a:t>
                      </a:r>
                      <a:r>
                        <a:rPr sz="6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容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量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范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圉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300" algn="l" rtl="0" eaLnBrk="0">
                        <a:lnSpc>
                          <a:spcPct val="10000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0.1～6800</a:t>
                      </a:r>
                      <a:r>
                        <a:rPr sz="6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μF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7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ts val="775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静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容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量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允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许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偏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差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ts val="765"/>
                        </a:lnSpc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±20%(120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Hz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,20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sz="600" kern="0" spc="100" dirty="0">
                          <a:solidFill>
                            <a:srgbClr val="003172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漏电流(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4~</a:t>
                      </a:r>
                      <a:r>
                        <a:rPr sz="6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10)I≤0.01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CV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或3</a:t>
                      </a:r>
                      <a:r>
                        <a:rPr sz="6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μA,取较大值(施加额定工作电压2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分钟后)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765"/>
                        </a:lnSpc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漏电流(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12.5~</a:t>
                      </a:r>
                      <a:r>
                        <a:rPr sz="6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16)I≤0.03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CV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或4</a:t>
                      </a:r>
                      <a:r>
                        <a:rPr sz="6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μA,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取较大值(施加额定工作电压1分钟后)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70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7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ts val="775"/>
                        </a:lnSpc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损耗角正切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2535" algn="l" rtl="0" eaLnBrk="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测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试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频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率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：</a:t>
                      </a:r>
                      <a:r>
                        <a:rPr sz="6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Hz</a:t>
                      </a:r>
                      <a:r>
                        <a:rPr sz="600" kern="0" spc="50" dirty="0">
                          <a:solidFill>
                            <a:srgbClr val="A32B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</a:t>
                      </a:r>
                      <a:r>
                        <a:rPr sz="600" kern="0" spc="-170" dirty="0">
                          <a:solidFill>
                            <a:srgbClr val="A32B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温度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：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℃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50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低温特性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957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测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试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频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率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：</a:t>
                      </a:r>
                      <a:r>
                        <a:rPr sz="6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Hz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 rowSpan="5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950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高温负荷特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r" rtl="0" eaLnBrk="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在105℃环境中施加额定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工作电压</a:t>
                      </a:r>
                      <a:r>
                        <a:rPr sz="600" kern="0" spc="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2000小时(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4~</a:t>
                      </a:r>
                      <a:r>
                        <a:rPr sz="6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5.4为1000小时)后,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电容器的特性符合下表的要求。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44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静</a:t>
                      </a:r>
                      <a:r>
                        <a:rPr sz="6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容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量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变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化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216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≤初始值的20%(4V为30%以内)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59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44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101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损耗角正切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9982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≤规范值的200%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59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44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4991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4206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</a:t>
                      </a:r>
                      <a:r>
                        <a:rPr sz="6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范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3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300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高温贮存特性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405" algn="l" rtl="0" eaLnBrk="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在105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°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</a:t>
                      </a:r>
                      <a:r>
                        <a:rPr sz="600" kern="0" spc="2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环境中无负荷放置1,000小时后,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电容器的特性符合高温负荷特性中所</a:t>
                      </a: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列的规定值。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916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6680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耐焊接熟特性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7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5010" algn="l" rtl="0" eaLnBrk="0">
                        <a:lnSpc>
                          <a:spcPts val="765"/>
                        </a:lnSpc>
                      </a:pP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经过回流焊并冷却至室温后,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电容器的特性符合下表的要求</a:t>
                      </a: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。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7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ts val="780"/>
                        </a:lnSpc>
                        <a:spcBef>
                          <a:spcPts val="0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标示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7475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铝壳顶部黑字印刷。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38" name="picture 17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800100" y="8427719"/>
            <a:ext cx="3124200" cy="1516379"/>
          </a:xfrm>
          <a:prstGeom prst="rect">
            <a:avLst/>
          </a:prstGeom>
        </p:spPr>
      </p:pic>
      <p:sp>
        <p:nvSpPr>
          <p:cNvPr id="1740" name="textbox 1740"/>
          <p:cNvSpPr/>
          <p:nvPr/>
        </p:nvSpPr>
        <p:spPr>
          <a:xfrm>
            <a:off x="616127" y="411467"/>
            <a:ext cx="2948304" cy="15640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21970" algn="l" rtl="0" eaLnBrk="0">
              <a:lnSpc>
                <a:spcPct val="94000"/>
              </a:lnSpc>
            </a:pPr>
            <a:r>
              <a:rPr sz="1300" b="1" i="1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贴片型铝电解电容器</a:t>
            </a:r>
            <a:endParaRPr sz="1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0320" algn="l" rtl="0" eaLnBrk="0">
              <a:lnSpc>
                <a:spcPts val="3200"/>
              </a:lnSpc>
              <a:spcBef>
                <a:spcPts val="245"/>
              </a:spcBef>
            </a:pPr>
            <a:r>
              <a:rPr sz="3200" b="1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</a:t>
            </a:r>
            <a:r>
              <a:rPr sz="3200" b="1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sz="3200" kern="0" spc="2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3200" b="1" kern="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系列-标准品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1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1435" algn="l" rtl="0" eaLnBrk="0">
              <a:lnSpc>
                <a:spcPct val="96000"/>
              </a:lnSpc>
              <a:spcBef>
                <a:spcPts val="185"/>
              </a:spcBef>
            </a:pPr>
            <a:r>
              <a:rPr sz="6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6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sz="600" kern="0" spc="-1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sz="600" kern="0" spc="-1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sz="600" kern="0" spc="-1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sz="600" kern="0" spc="-1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sz="600" kern="0" spc="-1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～</a:t>
            </a:r>
            <a:r>
              <a:rPr sz="600" kern="0" spc="-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2,000小时寿命保证</a:t>
            </a:r>
            <a:endParaRPr sz="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51435" algn="l" rtl="0" eaLnBrk="0">
              <a:lnSpc>
                <a:spcPts val="1150"/>
              </a:lnSpc>
            </a:pPr>
            <a:r>
              <a:rPr sz="600" b="1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600" kern="0" spc="-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符合</a:t>
            </a:r>
            <a:r>
              <a:rPr sz="6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RoHS</a:t>
            </a:r>
            <a:r>
              <a:rPr sz="6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指令</a:t>
            </a:r>
            <a:endParaRPr sz="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6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  <a:spcBef>
                <a:spcPts val="0"/>
              </a:spcBef>
            </a:pPr>
            <a:r>
              <a:rPr sz="1200" b="1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规格表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742" name="picture 17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021835" y="8570976"/>
            <a:ext cx="2956559" cy="1228343"/>
          </a:xfrm>
          <a:prstGeom prst="rect">
            <a:avLst/>
          </a:prstGeom>
        </p:spPr>
      </p:pic>
      <p:graphicFrame>
        <p:nvGraphicFramePr>
          <p:cNvPr id="1744" name="table 1744"/>
          <p:cNvGraphicFramePr>
            <a:graphicFrameLocks noGrp="1"/>
          </p:cNvGraphicFramePr>
          <p:nvPr/>
        </p:nvGraphicFramePr>
        <p:xfrm>
          <a:off x="2559672" y="4751082"/>
          <a:ext cx="4253864" cy="721359"/>
        </p:xfrm>
        <a:graphic>
          <a:graphicData uri="http://schemas.openxmlformats.org/drawingml/2006/table">
            <a:tbl>
              <a:tblPr/>
              <a:tblGrid>
                <a:gridCol w="533400"/>
                <a:gridCol w="584834"/>
                <a:gridCol w="786765"/>
                <a:gridCol w="330200"/>
                <a:gridCol w="335915"/>
                <a:gridCol w="330200"/>
                <a:gridCol w="335915"/>
                <a:gridCol w="330200"/>
                <a:gridCol w="335279"/>
                <a:gridCol w="351154"/>
              </a:tblGrid>
              <a:tr h="139700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8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8185" algn="l" rtl="0" eaLnBrk="0">
                        <a:lnSpc>
                          <a:spcPts val="775"/>
                        </a:lnSpc>
                      </a:pP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额定工作电压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60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25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2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685" algn="l" rtl="0" eaLnBrk="0">
                        <a:lnSpc>
                          <a:spcPts val="84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50～100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10"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2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750" algn="l" rtl="0" eaLnBrk="0">
                        <a:lnSpc>
                          <a:spcPts val="775"/>
                        </a:lnSpc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阻抗比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4~</a:t>
                      </a:r>
                      <a:r>
                        <a:rPr sz="6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" algn="l" rtl="0" eaLnBrk="0">
                        <a:lnSpc>
                          <a:spcPts val="785"/>
                        </a:lnSpc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Z(-25℃)/Z(20℃)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85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85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85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049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049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79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" algn="l" rtl="0" eaLnBrk="0">
                        <a:lnSpc>
                          <a:spcPts val="785"/>
                        </a:lnSpc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Z(-40℃)/Z(20℃)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2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85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60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1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845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9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" algn="l" rtl="0" eaLnBrk="0">
                        <a:lnSpc>
                          <a:spcPts val="8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2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12.5~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" algn="l" rtl="0" eaLnBrk="0">
                        <a:lnSpc>
                          <a:spcPts val="785"/>
                        </a:lnSpc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Z(-25℃)/Z(20℃)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85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1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60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1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049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25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" algn="l" rtl="0" eaLnBrk="0">
                        <a:lnSpc>
                          <a:spcPts val="785"/>
                        </a:lnSpc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Z(40℃)/Z(20℃)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25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2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85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85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46" name="table 1746"/>
          <p:cNvGraphicFramePr>
            <a:graphicFrameLocks noGrp="1"/>
          </p:cNvGraphicFramePr>
          <p:nvPr/>
        </p:nvGraphicFramePr>
        <p:xfrm>
          <a:off x="2767952" y="6951357"/>
          <a:ext cx="4045584" cy="614045"/>
        </p:xfrm>
        <a:graphic>
          <a:graphicData uri="http://schemas.openxmlformats.org/drawingml/2006/table">
            <a:tbl>
              <a:tblPr/>
              <a:tblGrid>
                <a:gridCol w="1160780"/>
                <a:gridCol w="2884804"/>
              </a:tblGrid>
              <a:tr h="2228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静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容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量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爱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化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2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≤初始值的10%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3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ts val="775"/>
                        </a:lnSpc>
                      </a:pP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耗</a:t>
                      </a:r>
                      <a:r>
                        <a:rPr sz="6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角正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2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范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7505" algn="l" rtl="0" eaLnBrk="0">
                        <a:lnSpc>
                          <a:spcPts val="78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</a:t>
                      </a:r>
                      <a:r>
                        <a:rPr sz="6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2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范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48" name="table 1748"/>
          <p:cNvGraphicFramePr>
            <a:graphicFrameLocks noGrp="1"/>
          </p:cNvGraphicFramePr>
          <p:nvPr/>
        </p:nvGraphicFramePr>
        <p:xfrm>
          <a:off x="2559672" y="3987177"/>
          <a:ext cx="4253864" cy="461009"/>
        </p:xfrm>
        <a:graphic>
          <a:graphicData uri="http://schemas.openxmlformats.org/drawingml/2006/table">
            <a:tbl>
              <a:tblPr/>
              <a:tblGrid>
                <a:gridCol w="533400"/>
                <a:gridCol w="701675"/>
                <a:gridCol w="333375"/>
                <a:gridCol w="336550"/>
                <a:gridCol w="330200"/>
                <a:gridCol w="335915"/>
                <a:gridCol w="330200"/>
                <a:gridCol w="335915"/>
                <a:gridCol w="330200"/>
                <a:gridCol w="335279"/>
                <a:gridCol w="351154"/>
              </a:tblGrid>
              <a:tr h="0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6550" algn="l" rtl="0" eaLnBrk="0">
                        <a:lnSpc>
                          <a:spcPts val="775"/>
                        </a:lnSpc>
                      </a:pP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额定工作电压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5000"/>
                        </a:lnSpc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5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5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255" algn="l" rtl="0" eaLnBrk="0">
                        <a:lnSpc>
                          <a:spcPct val="85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ct val="85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270" algn="l" rtl="0" eaLnBrk="0">
                        <a:lnSpc>
                          <a:spcPct val="85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730" algn="l" rtl="0" eaLnBrk="0">
                        <a:lnSpc>
                          <a:spcPct val="85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7000" algn="l" rtl="0" eaLnBrk="0">
                        <a:lnSpc>
                          <a:spcPct val="85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5000"/>
                        </a:lnSpc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720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7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indent="-141605" algn="l" rtl="0" eaLnBrk="0">
                        <a:lnSpc>
                          <a:spcPct val="169000"/>
                        </a:lnSpc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最大损耗角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正切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ts val="810"/>
                        </a:lnSpc>
                        <a:spcBef>
                          <a:spcPts val="5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4~</a:t>
                      </a:r>
                      <a:r>
                        <a:rPr sz="6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645" algn="l" rtl="0" eaLnBrk="0">
                        <a:lnSpc>
                          <a:spcPct val="88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7470" algn="l" rtl="0" eaLnBrk="0">
                        <a:lnSpc>
                          <a:spcPct val="88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747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2550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250" algn="l" rtl="0" eaLnBrk="0">
                        <a:lnSpc>
                          <a:spcPts val="8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12.5~</a:t>
                      </a:r>
                      <a:r>
                        <a:rPr sz="6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Φ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0.42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6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74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74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74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50" name="textbox 1750"/>
          <p:cNvSpPr/>
          <p:nvPr/>
        </p:nvSpPr>
        <p:spPr>
          <a:xfrm>
            <a:off x="4767300" y="247319"/>
            <a:ext cx="2061845" cy="72834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3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http://www.roqan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3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g.com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3000"/>
              </a:lnSpc>
            </a:pPr>
            <a:endParaRPr sz="8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78000"/>
              </a:lnSpc>
              <a:spcBef>
                <a:spcPts val="0"/>
              </a:spcBef>
            </a:pPr>
            <a:r>
              <a:rPr sz="3200" b="1" kern="0" spc="-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CS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752" name="picture 17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5818491" y="1058378"/>
            <a:ext cx="1104899" cy="691896"/>
          </a:xfrm>
          <a:prstGeom prst="rect">
            <a:avLst/>
          </a:prstGeom>
        </p:spPr>
      </p:pic>
      <p:pic>
        <p:nvPicPr>
          <p:cNvPr id="1754" name="picture 17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62970" y="87264"/>
            <a:ext cx="453389" cy="473722"/>
          </a:xfrm>
          <a:prstGeom prst="rect">
            <a:avLst/>
          </a:prstGeom>
        </p:spPr>
      </p:pic>
      <p:sp>
        <p:nvSpPr>
          <p:cNvPr id="1756" name="textbox 1756"/>
          <p:cNvSpPr/>
          <p:nvPr/>
        </p:nvSpPr>
        <p:spPr>
          <a:xfrm>
            <a:off x="731152" y="1091310"/>
            <a:ext cx="1007110" cy="1250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780"/>
              </a:lnSpc>
            </a:pPr>
            <a:r>
              <a:rPr sz="600" b="1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适</a:t>
            </a:r>
            <a:r>
              <a:rPr sz="600" kern="0" spc="-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</a:t>
            </a:r>
            <a:r>
              <a:rPr sz="600" kern="0" spc="-1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</a:t>
            </a:r>
            <a:r>
              <a:rPr sz="600" kern="0" spc="-1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</a:t>
            </a:r>
            <a:r>
              <a:rPr sz="600" kern="0" spc="-1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sz="600" kern="0" spc="-1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b="1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sz="600" kern="0" spc="-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℃~+105℃</a:t>
            </a:r>
            <a:endParaRPr sz="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58" name="textbox 1758"/>
          <p:cNvSpPr/>
          <p:nvPr/>
        </p:nvSpPr>
        <p:spPr>
          <a:xfrm>
            <a:off x="3687140" y="10278440"/>
            <a:ext cx="193039" cy="1911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1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37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0" name="table 1760"/>
          <p:cNvGraphicFramePr>
            <a:graphicFrameLocks noGrp="1"/>
          </p:cNvGraphicFramePr>
          <p:nvPr/>
        </p:nvGraphicFramePr>
        <p:xfrm>
          <a:off x="604646" y="2255494"/>
          <a:ext cx="6412229" cy="4060825"/>
        </p:xfrm>
        <a:graphic>
          <a:graphicData uri="http://schemas.openxmlformats.org/drawingml/2006/table">
            <a:tbl>
              <a:tblPr/>
              <a:tblGrid>
                <a:gridCol w="493394"/>
                <a:gridCol w="349250"/>
                <a:gridCol w="565150"/>
                <a:gridCol w="546100"/>
                <a:gridCol w="546100"/>
                <a:gridCol w="552450"/>
                <a:gridCol w="552450"/>
                <a:gridCol w="547369"/>
                <a:gridCol w="557530"/>
                <a:gridCol w="546100"/>
                <a:gridCol w="552450"/>
                <a:gridCol w="603884"/>
              </a:tblGrid>
              <a:tr h="146685">
                <a:tc rowSpan="2"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rowSpan="2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8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467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8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0060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8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1181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8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1371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8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1495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188595">
                <a:tc vMerge="1" gridSpan="2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11175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0G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0482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0J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118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1A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1371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1C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78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1E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895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330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4R7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115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3050" algn="l" rtl="0" eaLnBrk="0">
                        <a:lnSpc>
                          <a:spcPct val="9000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0655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9000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83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49225" algn="l" rtl="0" eaLnBrk="0">
                        <a:lnSpc>
                          <a:spcPts val="720"/>
                        </a:lnSpc>
                      </a:pP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(4×5.4)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543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4257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(14)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7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447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160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494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193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905" indent="40640" algn="l" rtl="0" eaLnBrk="0">
                        <a:lnSpc>
                          <a:spcPct val="101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（4×5.4）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939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3995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085" algn="l" rtl="0" eaLnBrk="0">
                        <a:lnSpc>
                          <a:spcPct val="83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32080" algn="l" rtl="0" eaLnBrk="0">
                        <a:lnSpc>
                          <a:spcPts val="73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876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4470" algn="l" rtl="0" eaLnBrk="0">
                        <a:lnSpc>
                          <a:spcPts val="810"/>
                        </a:lnSpc>
                      </a:pP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（20）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indent="-5715" algn="l" rtl="0" eaLnBrk="0">
                        <a:lnSpc>
                          <a:spcPct val="111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4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（5×5.4）</a:t>
                      </a:r>
                      <a:endParaRPr sz="4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4257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6365" indent="49530" algn="l" rtl="0" eaLnBrk="0">
                        <a:lnSpc>
                          <a:spcPct val="111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4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（4</a:t>
                      </a:r>
                      <a:r>
                        <a:rPr sz="400" kern="0" spc="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4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×5.4）</a:t>
                      </a:r>
                      <a:endParaRPr sz="4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939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7010" algn="l" rtl="0" eaLnBrk="0">
                        <a:lnSpc>
                          <a:spcPts val="810"/>
                        </a:lnSpc>
                      </a:pP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（18）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indent="30480" algn="l" rtl="0" eaLnBrk="0">
                        <a:lnSpc>
                          <a:spcPct val="111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4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（4×5.4）</a:t>
                      </a:r>
                      <a:endParaRPr sz="4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193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9075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(22)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905" indent="40640" algn="l" rtl="0" eaLnBrk="0">
                        <a:lnSpc>
                          <a:spcPct val="101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（4×5.4）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003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6535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(22)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2555" indent="-1270" algn="l" rtl="0" eaLnBrk="0">
                        <a:lnSpc>
                          <a:spcPct val="101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（5</a:t>
                      </a:r>
                      <a:r>
                        <a:rPr sz="5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749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9390" algn="l" rtl="0" eaLnBrk="0">
                        <a:lnSpc>
                          <a:spcPts val="810"/>
                        </a:lnSpc>
                      </a:pP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（28）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indent="-5715" algn="l" rtl="0" eaLnBrk="0">
                        <a:lnSpc>
                          <a:spcPct val="111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4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（5×5.4）</a:t>
                      </a:r>
                      <a:endParaRPr sz="4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160" algn="l" rtl="0" eaLnBrk="0">
                        <a:lnSpc>
                          <a:spcPts val="41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42570" algn="l" rtl="0" eaLnBrk="0">
                        <a:lnSpc>
                          <a:spcPts val="815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(29)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3200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33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6370" algn="l" rtl="0" eaLnBrk="0">
                        <a:lnSpc>
                          <a:spcPct val="83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46685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939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590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(24)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3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37160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257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9075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3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27000" algn="l" rtl="0" eaLnBrk="0">
                        <a:lnSpc>
                          <a:spcPct val="100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(5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40335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812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21615" algn="l" rtl="0" eaLnBrk="0">
                        <a:lnSpc>
                          <a:spcPts val="960"/>
                        </a:lnSpc>
                      </a:pP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31140" algn="l" rtl="0" eaLnBrk="0">
                        <a:lnSpc>
                          <a:spcPts val="72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(25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2555" indent="-1270" algn="l" rtl="0" eaLnBrk="0">
                        <a:lnSpc>
                          <a:spcPct val="10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（5</a:t>
                      </a:r>
                      <a:r>
                        <a:rPr sz="5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749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5900" algn="l" rtl="0" eaLnBrk="0">
                        <a:lnSpc>
                          <a:spcPts val="815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(31)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indent="-5715" algn="l" rtl="0" eaLnBrk="0">
                        <a:lnSpc>
                          <a:spcPct val="117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4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（8×6.2）</a:t>
                      </a:r>
                      <a:endParaRPr sz="4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16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4257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(91)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ct val="74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939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066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003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876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97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74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ts val="72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500" kern="0" spc="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003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637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320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193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257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7325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74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255" indent="-5715" algn="l" rtl="0" eaLnBrk="0">
                        <a:lnSpc>
                          <a:spcPct val="10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（5×5.4）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876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7010" algn="l" rtl="0" eaLnBrk="0">
                        <a:lnSpc>
                          <a:spcPts val="810"/>
                        </a:lnSpc>
                      </a:pP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（43）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indent="-3810" algn="l" rtl="0" eaLnBrk="0">
                        <a:lnSpc>
                          <a:spcPct val="10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（5×5.4）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257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9075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(39)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3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27000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(5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0030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6535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(49)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1285" algn="l" rtl="0" eaLnBrk="0">
                        <a:lnSpc>
                          <a:spcPct val="83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38430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(8×6-2)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876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7485" algn="l" rtl="0" eaLnBrk="0">
                        <a:lnSpc>
                          <a:spcPts val="675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(120)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79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7325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9395" algn="l" rtl="0" eaLnBrk="0">
                        <a:lnSpc>
                          <a:spcPct val="7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5570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2570" algn="l" rtl="0" eaLnBrk="0">
                        <a:lnSpc>
                          <a:spcPct val="7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9395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128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8125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indent="62865" algn="l" rtl="0" eaLnBrk="0">
                        <a:lnSpc>
                          <a:spcPct val="105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（6.3</a:t>
                      </a:r>
                      <a:r>
                        <a:rPr sz="5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90000"/>
                        </a:lnSpc>
                        <a:spcBef>
                          <a:spcPts val="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140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9075" algn="l" rtl="0" eaLnBrk="0">
                        <a:lnSpc>
                          <a:spcPts val="665"/>
                        </a:lnSpc>
                        <a:spcBef>
                          <a:spcPts val="90"/>
                        </a:spcBef>
                      </a:pP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（100）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160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9395" algn="l" rtl="0" eaLnBrk="0">
                        <a:lnSpc>
                          <a:spcPct val="7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345" indent="21590" algn="l" rtl="0" eaLnBrk="0">
                        <a:lnSpc>
                          <a:spcPct val="9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(6.3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9870" algn="l" rtl="0" eaLnBrk="0">
                        <a:lnSpc>
                          <a:spcPts val="42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9075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(67)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3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21285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(8×6.2）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7330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8120" algn="l" rtl="0" eaLnBrk="0">
                        <a:lnSpc>
                          <a:spcPts val="675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(105)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205" indent="36195" algn="l" rtl="0" eaLnBrk="0">
                        <a:lnSpc>
                          <a:spcPct val="109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(6.3×7.7)</a:t>
                      </a: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(8×6.2)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ts val="42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7485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(105)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15900" algn="l" rtl="0" eaLnBrk="0">
                        <a:lnSpc>
                          <a:spcPts val="775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5415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5570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9870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7330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8590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9855" indent="22225" algn="l" rtl="0" eaLnBrk="0">
                        <a:lnSpc>
                          <a:spcPct val="105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（8×10.5）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447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24155" algn="l" rtl="0" eaLnBrk="0">
                        <a:lnSpc>
                          <a:spcPts val="670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(220)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895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33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5415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110" indent="40005" algn="l" rtl="0" eaLnBrk="0">
                        <a:lnSpc>
                          <a:spcPct val="9800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8x10.5    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(6.3×7.7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980" algn="l" rtl="0" eaLnBrk="0">
                        <a:lnSpc>
                          <a:spcPct val="79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0660" algn="l" rtl="0" eaLnBrk="0">
                        <a:lnSpc>
                          <a:spcPts val="675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(120)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0805" indent="36830" algn="l" rtl="0" eaLnBrk="0">
                        <a:lnSpc>
                          <a:spcPct val="101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（8×10.5）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（6.3×7.7）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844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7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8120" algn="l" rtl="0" eaLnBrk="0">
                        <a:lnSpc>
                          <a:spcPts val="675"/>
                        </a:lnSpc>
                        <a:spcBef>
                          <a:spcPts val="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(210)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7635" indent="15875" algn="l" rtl="0" eaLnBrk="0">
                        <a:lnSpc>
                          <a:spcPct val="117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4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（8×10.5）</a:t>
                      </a:r>
                      <a:endParaRPr sz="4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7485" algn="l" rtl="0" eaLnBrk="0">
                        <a:lnSpc>
                          <a:spcPts val="675"/>
                        </a:lnSpc>
                        <a:spcBef>
                          <a:spcPts val="10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(230)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27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447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1600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4780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79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192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8x10.5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980" algn="l" rtl="0" eaLnBrk="0">
                        <a:lnSpc>
                          <a:spcPct val="79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844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ct val="79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110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10x1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320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002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4780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9060" indent="25400" algn="l" rtl="0" eaLnBrk="0">
                        <a:lnSpc>
                          <a:spcPct val="106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(8×10.5）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352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0660" algn="l" rtl="0" eaLnBrk="0">
                        <a:lnSpc>
                          <a:spcPts val="675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(230)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9695" indent="27940" algn="l" rtl="0" eaLnBrk="0">
                        <a:lnSpc>
                          <a:spcPct val="108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（8</a:t>
                      </a:r>
                      <a:r>
                        <a:rPr sz="5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5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980" algn="l" rtl="0" eaLnBrk="0">
                        <a:lnSpc>
                          <a:spcPct val="79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8120" algn="l" rtl="0" eaLnBrk="0">
                        <a:lnSpc>
                          <a:spcPts val="675"/>
                        </a:lnSpc>
                        <a:spcBef>
                          <a:spcPts val="6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(230)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345" indent="3175" algn="l" rtl="0" eaLnBrk="0">
                        <a:lnSpc>
                          <a:spcPct val="111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（10×13.5）</a:t>
                      </a:r>
                      <a:r>
                        <a:rPr sz="5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（10×10.5）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7485" algn="l" rtl="0" eaLnBrk="0">
                        <a:lnSpc>
                          <a:spcPts val="675"/>
                        </a:lnSpc>
                        <a:spcBef>
                          <a:spcPts val="10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(390)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7485" algn="l" rtl="0" eaLnBrk="0">
                        <a:lnSpc>
                          <a:spcPts val="655"/>
                        </a:lnSpc>
                        <a:spcBef>
                          <a:spcPts val="4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(340)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8900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002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ct val="79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" indent="43815" algn="l" rtl="0" eaLnBrk="0">
                        <a:lnSpc>
                          <a:spcPct val="10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</a:t>
                      </a:r>
                      <a:r>
                        <a:rPr sz="5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5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352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7010" algn="l" rtl="0" eaLnBrk="0">
                        <a:lnSpc>
                          <a:spcPts val="675"/>
                        </a:lnSpc>
                        <a:spcBef>
                          <a:spcPts val="65"/>
                        </a:spcBef>
                      </a:pP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(315)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27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17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" algn="l" rtl="0" eaLnBrk="0">
                        <a:lnSpc>
                          <a:spcPts val="745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12.5x13.5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384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13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160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300" indent="37465" algn="l" rtl="0" eaLnBrk="0">
                        <a:lnSpc>
                          <a:spcPct val="130000"/>
                        </a:lnSpc>
                      </a:pP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10×13.5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4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（10×10.5）</a:t>
                      </a:r>
                      <a:endParaRPr sz="4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653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7485" algn="l" rtl="0" eaLnBrk="0">
                        <a:lnSpc>
                          <a:spcPts val="675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(340)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9540" algn="l" rtl="0" eaLnBrk="0">
                        <a:lnSpc>
                          <a:spcPct val="100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r" rtl="0" eaLnBrk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（12.5×13.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5）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7010" algn="l" rtl="0" eaLnBrk="0">
                        <a:lnSpc>
                          <a:spcPts val="675"/>
                        </a:lnSpc>
                        <a:spcBef>
                          <a:spcPts val="65"/>
                        </a:spcBef>
                      </a:pP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(500)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33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844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345" indent="41275" algn="l" rtl="0" eaLnBrk="0">
                        <a:lnSpc>
                          <a:spcPct val="10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16×16.5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（12.5×16）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98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3835" algn="l" rtl="0" eaLnBrk="0">
                        <a:lnSpc>
                          <a:spcPts val="675"/>
                        </a:lnSpc>
                        <a:spcBef>
                          <a:spcPts val="65"/>
                        </a:spcBef>
                      </a:pP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(750)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2410" algn="l" rtl="0" eaLnBrk="0">
                        <a:lnSpc>
                          <a:spcPct val="79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240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653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9540" algn="l" rtl="0" eaLnBrk="0">
                        <a:lnSpc>
                          <a:spcPct val="100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r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（12.5×13.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5）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7965" algn="l" rtl="0" eaLnBrk="0">
                        <a:lnSpc>
                          <a:spcPct val="7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7010" algn="l" rtl="0" eaLnBrk="0">
                        <a:lnSpc>
                          <a:spcPts val="610"/>
                        </a:lnSpc>
                        <a:spcBef>
                          <a:spcPts val="65"/>
                        </a:spcBef>
                      </a:pP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(680)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27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79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810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79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330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668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954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915" algn="l" rtl="0" eaLnBrk="0">
                        <a:lnSpc>
                          <a:spcPct val="79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1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8755" indent="-102870" algn="l" rtl="0" eaLnBrk="0">
                        <a:lnSpc>
                          <a:spcPct val="97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Case</a:t>
                      </a:r>
                      <a:r>
                        <a:rPr sz="600" kern="0" spc="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size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尺寸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3510" indent="-127635" algn="l" rtl="0" eaLnBrk="0">
                        <a:lnSpc>
                          <a:spcPct val="9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Ripple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current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纹波电流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57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13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1600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0015" indent="13970" algn="l" rtl="0" eaLnBrk="0">
                        <a:lnSpc>
                          <a:spcPct val="106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(12.5×16)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17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7485" algn="l" rtl="0" eaLnBrk="0">
                        <a:lnSpc>
                          <a:spcPts val="675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(650)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62" name="table 1762"/>
          <p:cNvGraphicFramePr>
            <a:graphicFrameLocks noGrp="1"/>
          </p:cNvGraphicFramePr>
          <p:nvPr/>
        </p:nvGraphicFramePr>
        <p:xfrm>
          <a:off x="633285" y="6402857"/>
          <a:ext cx="6383019" cy="3697604"/>
        </p:xfrm>
        <a:graphic>
          <a:graphicData uri="http://schemas.openxmlformats.org/drawingml/2006/table">
            <a:tbl>
              <a:tblPr/>
              <a:tblGrid>
                <a:gridCol w="504190"/>
                <a:gridCol w="348615"/>
                <a:gridCol w="739775"/>
                <a:gridCol w="512444"/>
                <a:gridCol w="974090"/>
                <a:gridCol w="506730"/>
                <a:gridCol w="974725"/>
                <a:gridCol w="739775"/>
                <a:gridCol w="461644"/>
                <a:gridCol w="621030"/>
              </a:tblGrid>
              <a:tr h="213359">
                <a:tc rowSpan="2"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rowSpan="2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8166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596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153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7625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187325">
                <a:tc vMerge="1" gridSpan="2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892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1V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35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1H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2042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1J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339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2A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2178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025" algn="l" rtl="0" eaLnBrk="0">
                        <a:lnSpc>
                          <a:spcPct val="69000"/>
                        </a:lnSpc>
                        <a:spcBef>
                          <a:spcPts val="5"/>
                        </a:spcBef>
                      </a:pPr>
                      <a:r>
                        <a:rPr sz="8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6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OR1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812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325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69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" algn="l" rtl="0" eaLnBrk="0">
                        <a:lnSpc>
                          <a:spcPct val="69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915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1.6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0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8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6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" algn="l" rtl="0" eaLnBrk="0">
                        <a:lnSpc>
                          <a:spcPct val="6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R33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812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325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6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0.47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" algn="l" rtl="0" eaLnBrk="0">
                        <a:lnSpc>
                          <a:spcPct val="6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R47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66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3840" algn="l" rtl="0" eaLnBrk="0">
                        <a:lnSpc>
                          <a:spcPct val="71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2395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010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003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6235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2395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025" algn="l" rtl="0" eaLnBrk="0">
                        <a:lnSpc>
                          <a:spcPct val="69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2395" algn="l" rtl="0" eaLnBrk="0">
                        <a:lnSpc>
                          <a:spcPct val="69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2R2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7F0048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0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02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940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605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3R3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ts val="75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9235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9000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0840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0" algn="l" rtl="0" eaLnBrk="0">
                        <a:lnSpc>
                          <a:spcPct val="9000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02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56515" algn="l" rtl="0" eaLnBrk="0">
                        <a:lnSpc>
                          <a:spcPct val="96000"/>
                        </a:lnSpc>
                        <a:spcBef>
                          <a:spcPts val="12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(6.3×5.4)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94615" algn="l" rtl="0" eaLnBrk="0">
                        <a:lnSpc>
                          <a:spcPct val="96000"/>
                        </a:lnSpc>
                        <a:spcBef>
                          <a:spcPts val="3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(8×6.2)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4955" algn="l" rtl="0" eaLnBrk="0">
                        <a:lnSpc>
                          <a:spcPts val="41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5146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8755" algn="l" rtl="0" eaLnBrk="0">
                        <a:lnSpc>
                          <a:spcPct val="71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71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4R7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9235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0365" algn="l" rtl="0" eaLnBrk="0">
                        <a:lnSpc>
                          <a:spcPct val="83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43535" algn="l" rtl="0" eaLnBrk="0">
                        <a:lnSpc>
                          <a:spcPts val="81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155" algn="l" rtl="0" eaLnBrk="0">
                        <a:lnSpc>
                          <a:spcPct val="7000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82245" algn="l" rtl="0" eaLnBrk="0">
                        <a:lnSpc>
                          <a:spcPts val="810"/>
                        </a:lnSpc>
                      </a:pP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（13）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0840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360" algn="l" rtl="0" eaLnBrk="0">
                        <a:lnSpc>
                          <a:spcPct val="9000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6515" indent="15875" algn="l" rtl="0" eaLnBrk="0">
                        <a:lnSpc>
                          <a:spcPct val="9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(6.3×5.4)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495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5146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(21)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4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3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33680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8755" algn="l" rtl="0" eaLnBrk="0">
                        <a:lnSpc>
                          <a:spcPts val="815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(14)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9075" algn="l" rtl="0" eaLnBrk="0">
                        <a:lnSpc>
                          <a:spcPct val="7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13055" algn="l" rtl="0" eaLnBrk="0">
                        <a:lnSpc>
                          <a:spcPct val="96000"/>
                        </a:lnSpc>
                        <a:spcBef>
                          <a:spcPts val="12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(6.3×5.4)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51155" algn="l" rtl="0" eaLnBrk="0">
                        <a:lnSpc>
                          <a:spcPct val="86000"/>
                        </a:lnSpc>
                        <a:spcBef>
                          <a:spcPts val="17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(8×6.2)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915" algn="l" rtl="0" eaLnBrk="0">
                        <a:lnSpc>
                          <a:spcPts val="415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1242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(24)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98450" algn="l" rtl="0" eaLnBrk="0">
                        <a:lnSpc>
                          <a:spcPts val="720"/>
                        </a:lnSpc>
                      </a:pP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（25）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255" algn="l" rtl="0" eaLnBrk="0">
                        <a:lnSpc>
                          <a:spcPts val="42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5146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(50)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51460" algn="l" rtl="0" eaLnBrk="0">
                        <a:lnSpc>
                          <a:spcPts val="72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(50)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8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185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96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ts val="72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90195" algn="l" rtl="0" eaLnBrk="0">
                        <a:lnSpc>
                          <a:spcPts val="700"/>
                        </a:lnSpc>
                      </a:pP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（6.3</a:t>
                      </a:r>
                      <a:r>
                        <a:rPr sz="5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51155" algn="l" rtl="0" eaLnBrk="0">
                        <a:lnSpc>
                          <a:spcPct val="96000"/>
                        </a:lnSpc>
                        <a:spcBef>
                          <a:spcPts val="2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(8×6.2)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8760" algn="l" rtl="0" eaLnBrk="0">
                        <a:lnSpc>
                          <a:spcPts val="42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82245" algn="l" rtl="0" eaLnBrk="0">
                        <a:lnSpc>
                          <a:spcPts val="815"/>
                        </a:lnSpc>
                      </a:pP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（42）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82245" algn="l" rtl="0" eaLnBrk="0">
                        <a:lnSpc>
                          <a:spcPts val="765"/>
                        </a:lnSpc>
                      </a:pP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（70）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38455" algn="l" rtl="0" eaLnBrk="0">
                        <a:lnSpc>
                          <a:spcPts val="86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ts val="41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00990" algn="l" rtl="0" eaLnBrk="0">
                        <a:lnSpc>
                          <a:spcPts val="810"/>
                        </a:lnSpc>
                      </a:pP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（49）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indent="-29210" algn="l" rtl="0" eaLnBrk="0">
                        <a:lnSpc>
                          <a:spcPct val="106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(8×105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25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2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3045" algn="l" rtl="0" eaLnBrk="0">
                        <a:lnSpc>
                          <a:spcPts val="640"/>
                        </a:lnSpc>
                        <a:spcBef>
                          <a:spcPts val="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(120)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5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9710" algn="l" rtl="0" eaLnBrk="0">
                        <a:lnSpc>
                          <a:spcPct val="71000"/>
                        </a:lnSpc>
                        <a:spcBef>
                          <a:spcPts val="0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3665" algn="l" rtl="0" eaLnBrk="0">
                        <a:lnSpc>
                          <a:spcPct val="70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3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26695" algn="l" rtl="0" eaLnBrk="0">
                        <a:lnSpc>
                          <a:spcPts val="72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（8×6.2）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ts val="41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8755" algn="l" rtl="0" eaLnBrk="0">
                        <a:lnSpc>
                          <a:spcPts val="815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(84)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9075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21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2550" algn="l" rtl="0" eaLnBrk="0">
                        <a:lnSpc>
                          <a:spcPts val="745"/>
                        </a:lnSpc>
                        <a:spcBef>
                          <a:spcPts val="5"/>
                        </a:spcBef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25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17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070" indent="36830" algn="l" rtl="0" eaLnBrk="0">
                        <a:lnSpc>
                          <a:spcPct val="108000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</a:t>
                      </a: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（6.3</a:t>
                      </a:r>
                      <a:r>
                        <a:rPr sz="5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155" algn="l" rtl="0" eaLnBrk="0">
                        <a:lnSpc>
                          <a:spcPts val="415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2405" algn="l" rtl="0" eaLnBrk="0">
                        <a:lnSpc>
                          <a:spcPts val="815"/>
                        </a:lnSpc>
                      </a:pP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（50）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18770" algn="l" rtl="0" eaLnBrk="0">
                        <a:lnSpc>
                          <a:spcPts val="720"/>
                        </a:lnSpc>
                      </a:pP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（6.3×7.7）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105" algn="l" rtl="0" eaLnBrk="0">
                        <a:lnSpc>
                          <a:spcPts val="42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1295" algn="l" rtl="0" eaLnBrk="0">
                        <a:lnSpc>
                          <a:spcPts val="810"/>
                        </a:lnSpc>
                      </a:pP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(63)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20675" algn="l" rtl="0" eaLnBrk="0">
                        <a:lnSpc>
                          <a:spcPts val="720"/>
                        </a:lnSpc>
                      </a:pP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（8×10.5）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21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82575" algn="l" rtl="0" eaLnBrk="0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（119）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4610" indent="36830" algn="l" rtl="0" eaLnBrk="0">
                        <a:lnSpc>
                          <a:spcPct val="102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10×13.5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(10×10.5)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255" algn="l" rtl="0" eaLnBrk="0">
                        <a:lnSpc>
                          <a:spcPts val="42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33045" algn="l" rtl="0" eaLnBrk="0">
                        <a:lnSpc>
                          <a:spcPts val="815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(140)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53365" algn="l" rtl="0" eaLnBrk="0">
                        <a:lnSpc>
                          <a:spcPts val="78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3035" indent="-102870" algn="l" rtl="0" eaLnBrk="0">
                        <a:lnSpc>
                          <a:spcPct val="97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Case</a:t>
                      </a:r>
                      <a:r>
                        <a:rPr sz="600" kern="0" spc="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size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尺寸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2400" indent="-127635" algn="l" rtl="0" eaLnBrk="0">
                        <a:lnSpc>
                          <a:spcPct val="98000"/>
                        </a:lnSpc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Ripple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current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纹波电流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64" name="table 1764"/>
          <p:cNvGraphicFramePr>
            <a:graphicFrameLocks noGrp="1"/>
          </p:cNvGraphicFramePr>
          <p:nvPr/>
        </p:nvGraphicFramePr>
        <p:xfrm>
          <a:off x="602602" y="871219"/>
          <a:ext cx="6407784" cy="1148080"/>
        </p:xfrm>
        <a:graphic>
          <a:graphicData uri="http://schemas.openxmlformats.org/drawingml/2006/table">
            <a:tbl>
              <a:tblPr/>
              <a:tblGrid>
                <a:gridCol w="572134"/>
                <a:gridCol w="527050"/>
                <a:gridCol w="520700"/>
                <a:gridCol w="527050"/>
                <a:gridCol w="520700"/>
                <a:gridCol w="527050"/>
                <a:gridCol w="527050"/>
                <a:gridCol w="527050"/>
                <a:gridCol w="527050"/>
                <a:gridCol w="527050"/>
                <a:gridCol w="527050"/>
                <a:gridCol w="577850"/>
              </a:tblGrid>
              <a:tr h="2451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5580" algn="l" rtl="0" eaLnBrk="0">
                        <a:lnSpc>
                          <a:spcPts val="845"/>
                        </a:lnSpc>
                        <a:spcBef>
                          <a:spcPts val="5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DxL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1290" algn="l" rtl="0" eaLnBrk="0">
                        <a:lnSpc>
                          <a:spcPct val="96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4x5.4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3200" algn="l" rtl="0" eaLnBrk="0">
                        <a:lnSpc>
                          <a:spcPts val="825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0655" algn="l" rtl="0" eaLnBrk="0">
                        <a:lnSpc>
                          <a:spcPct val="96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5x5.4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8755" algn="l" rtl="0" eaLnBrk="0">
                        <a:lnSpc>
                          <a:spcPts val="735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ct val="96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2565" algn="l" rtl="0" eaLnBrk="0">
                        <a:lnSpc>
                          <a:spcPts val="735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E54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9390" indent="-104140" algn="l" rtl="0" eaLnBrk="0">
                        <a:lnSpc>
                          <a:spcPct val="113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E77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96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8×6.2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2565" algn="l" rtl="0" eaLnBrk="0">
                        <a:lnSpc>
                          <a:spcPts val="825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F62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0970" algn="l" rtl="0" eaLnBrk="0">
                        <a:lnSpc>
                          <a:spcPct val="96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8x10.5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02565" algn="l" rtl="0" eaLnBrk="0">
                        <a:lnSpc>
                          <a:spcPts val="735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2565" indent="-98425" algn="l" rtl="0" eaLnBrk="0">
                        <a:lnSpc>
                          <a:spcPct val="112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2565" indent="-98425" algn="l" rtl="0" eaLnBrk="0">
                        <a:lnSpc>
                          <a:spcPct val="113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10×13.5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G12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885" indent="-160655" algn="l" rtl="0" eaLnBrk="0">
                        <a:lnSpc>
                          <a:spcPct val="113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indent="-120650" algn="l" rtl="0" eaLnBrk="0">
                        <a:lnSpc>
                          <a:spcPct val="11300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12.5x</a:t>
                      </a:r>
                      <a:r>
                        <a:rPr sz="600" kern="0" spc="2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  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ct val="96000"/>
                        </a:lnSpc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16x16.5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26695" algn="l" rtl="0" eaLnBrk="0">
                        <a:lnSpc>
                          <a:spcPts val="815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J16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9000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1.8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1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6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2.9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105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155" algn="l" rtl="0" eaLnBrk="0">
                        <a:lnSpc>
                          <a:spcPct val="74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74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74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74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74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75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155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67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9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1610" algn="l" rtl="0" eaLnBrk="0">
                        <a:lnSpc>
                          <a:spcPts val="84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Em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4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4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74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75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105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1140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66" name="textbox 1766"/>
          <p:cNvSpPr/>
          <p:nvPr/>
        </p:nvSpPr>
        <p:spPr>
          <a:xfrm>
            <a:off x="4767300" y="247319"/>
            <a:ext cx="2018029" cy="67564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1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http://www.roqan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1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g.com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r" rtl="0" eaLnBrk="0">
              <a:lnSpc>
                <a:spcPct val="78000"/>
              </a:lnSpc>
              <a:spcBef>
                <a:spcPts val="575"/>
              </a:spcBef>
            </a:pPr>
            <a:r>
              <a:rPr sz="3200" b="1" kern="0" spc="-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CS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68" name="textbox 1768"/>
          <p:cNvSpPr/>
          <p:nvPr/>
        </p:nvSpPr>
        <p:spPr>
          <a:xfrm>
            <a:off x="847042" y="410361"/>
            <a:ext cx="1812925" cy="48069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4000"/>
              </a:lnSpc>
            </a:pPr>
            <a:r>
              <a:rPr sz="1300" b="1" i="1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贴片型铝电解电容器</a:t>
            </a:r>
            <a:endParaRPr sz="1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3000"/>
              </a:lnSpc>
            </a:pPr>
            <a:endParaRPr sz="8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115"/>
              </a:lnSpc>
              <a:spcBef>
                <a:spcPts val="5"/>
              </a:spcBef>
            </a:pPr>
            <a:r>
              <a:rPr sz="900" b="1" kern="0" spc="1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尺寸表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770" name="picture 17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33285" y="6402857"/>
            <a:ext cx="820673" cy="406653"/>
          </a:xfrm>
          <a:prstGeom prst="rect">
            <a:avLst/>
          </a:prstGeom>
        </p:spPr>
      </p:pic>
      <p:pic>
        <p:nvPicPr>
          <p:cNvPr id="1772" name="picture 17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04646" y="2268918"/>
            <a:ext cx="839406" cy="324611"/>
          </a:xfrm>
          <a:prstGeom prst="rect">
            <a:avLst/>
          </a:prstGeom>
        </p:spPr>
      </p:pic>
      <p:pic>
        <p:nvPicPr>
          <p:cNvPr id="1774" name="picture 177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2970" y="87264"/>
            <a:ext cx="453389" cy="473723"/>
          </a:xfrm>
          <a:prstGeom prst="rect">
            <a:avLst/>
          </a:prstGeom>
        </p:spPr>
      </p:pic>
      <p:sp>
        <p:nvSpPr>
          <p:cNvPr id="1776" name="textbox 1776"/>
          <p:cNvSpPr/>
          <p:nvPr/>
        </p:nvSpPr>
        <p:spPr>
          <a:xfrm>
            <a:off x="812663" y="2057158"/>
            <a:ext cx="1664335" cy="16763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115"/>
              </a:lnSpc>
            </a:pPr>
            <a:r>
              <a:rPr sz="900" b="1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規格尺寸及最大允許纹波電流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78" name="textbox 1778"/>
          <p:cNvSpPr/>
          <p:nvPr/>
        </p:nvSpPr>
        <p:spPr>
          <a:xfrm>
            <a:off x="1014265" y="2279328"/>
            <a:ext cx="350520" cy="2355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34950" algn="l" rtl="0" eaLnBrk="0">
              <a:lnSpc>
                <a:spcPct val="121000"/>
              </a:lnSpc>
            </a:pPr>
            <a:r>
              <a:rPr sz="6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WV</a:t>
            </a:r>
            <a:r>
              <a:rPr sz="6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6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Code</a:t>
            </a:r>
            <a:endParaRPr sz="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80" name="textbox 1780"/>
          <p:cNvSpPr/>
          <p:nvPr/>
        </p:nvSpPr>
        <p:spPr>
          <a:xfrm>
            <a:off x="3687140" y="10278440"/>
            <a:ext cx="193039" cy="1911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1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38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82" name="textbox 1782"/>
          <p:cNvSpPr/>
          <p:nvPr/>
        </p:nvSpPr>
        <p:spPr>
          <a:xfrm>
            <a:off x="985342" y="6604584"/>
            <a:ext cx="179704" cy="120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750"/>
              </a:lnSpc>
            </a:pPr>
            <a:r>
              <a:rPr sz="6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Code</a:t>
            </a:r>
            <a:endParaRPr sz="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84" name="textbox 1784"/>
          <p:cNvSpPr/>
          <p:nvPr/>
        </p:nvSpPr>
        <p:spPr>
          <a:xfrm>
            <a:off x="770286" y="6710541"/>
            <a:ext cx="127000" cy="98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5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μF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86" name="textbox 1786"/>
          <p:cNvSpPr/>
          <p:nvPr/>
        </p:nvSpPr>
        <p:spPr>
          <a:xfrm>
            <a:off x="760736" y="2499194"/>
            <a:ext cx="127000" cy="98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5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μF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88" name="textbox 1788"/>
          <p:cNvSpPr/>
          <p:nvPr/>
        </p:nvSpPr>
        <p:spPr>
          <a:xfrm>
            <a:off x="1338554" y="6502857"/>
            <a:ext cx="102870" cy="971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6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WV</a:t>
            </a:r>
            <a:endParaRPr sz="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0" name="picture 179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09130" y="1273594"/>
            <a:ext cx="822629" cy="425881"/>
          </a:xfrm>
          <a:prstGeom prst="rect">
            <a:avLst/>
          </a:prstGeom>
        </p:spPr>
      </p:pic>
      <p:sp>
        <p:nvSpPr>
          <p:cNvPr id="1792" name="rect 1792"/>
          <p:cNvSpPr/>
          <p:nvPr/>
        </p:nvSpPr>
        <p:spPr>
          <a:xfrm>
            <a:off x="606552" y="1280159"/>
            <a:ext cx="829055" cy="414528"/>
          </a:xfrm>
          <a:prstGeom prst="rect">
            <a:avLst/>
          </a:prstGeom>
          <a:solidFill>
            <a:srgbClr val="B4D9E2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794" name="picture 179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05116" y="1278318"/>
            <a:ext cx="830021" cy="154812"/>
          </a:xfrm>
          <a:prstGeom prst="rect">
            <a:avLst/>
          </a:prstGeom>
        </p:spPr>
      </p:pic>
      <p:pic>
        <p:nvPicPr>
          <p:cNvPr id="1796" name="picture 17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2970" y="87264"/>
            <a:ext cx="453389" cy="473723"/>
          </a:xfrm>
          <a:prstGeom prst="rect">
            <a:avLst/>
          </a:prstGeom>
        </p:spPr>
      </p:pic>
      <p:graphicFrame>
        <p:nvGraphicFramePr>
          <p:cNvPr id="1798" name="table 1798"/>
          <p:cNvGraphicFramePr>
            <a:graphicFrameLocks noGrp="1"/>
          </p:cNvGraphicFramePr>
          <p:nvPr/>
        </p:nvGraphicFramePr>
        <p:xfrm>
          <a:off x="602602" y="1273594"/>
          <a:ext cx="6407784" cy="2369184"/>
        </p:xfrm>
        <a:graphic>
          <a:graphicData uri="http://schemas.openxmlformats.org/drawingml/2006/table">
            <a:tbl>
              <a:tblPr/>
              <a:tblGrid>
                <a:gridCol w="489584"/>
                <a:gridCol w="342900"/>
                <a:gridCol w="685800"/>
                <a:gridCol w="692150"/>
                <a:gridCol w="698500"/>
                <a:gridCol w="692150"/>
                <a:gridCol w="679450"/>
                <a:gridCol w="692150"/>
                <a:gridCol w="692150"/>
                <a:gridCol w="742950"/>
              </a:tblGrid>
              <a:tr h="161289">
                <a:tc rowSpan="2" gridSpan="2"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247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WV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40690" algn="l" rtl="0" eaLnBrk="0">
                        <a:lnSpc>
                          <a:spcPts val="750"/>
                        </a:lnSpc>
                        <a:spcBef>
                          <a:spcPts val="30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Code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13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μF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4516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151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4071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5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9765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259715">
                <a:tc vMerge="1" gridSpan="2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21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1V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849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1H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4897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1J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7119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2A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29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96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478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2420" algn="l" rtl="0" eaLnBrk="0">
                        <a:lnSpc>
                          <a:spcPct val="7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558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7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135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908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5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5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025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779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4785" algn="l" rtl="0" eaLnBrk="0">
                        <a:lnSpc>
                          <a:spcPts val="745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2420" algn="l" rtl="0" eaLnBrk="0">
                        <a:lnSpc>
                          <a:spcPct val="78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908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135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908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5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5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351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105" algn="l" rtl="0" eaLnBrk="0">
                        <a:lnSpc>
                          <a:spcPct val="83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62560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(6.3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9085" algn="l" rtl="0" eaLnBrk="0">
                        <a:lnSpc>
                          <a:spcPts val="420"/>
                        </a:lnSpc>
                        <a:spcBef>
                          <a:spcPts val="0"/>
                        </a:spcBef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88290" algn="l" rtl="0" eaLnBrk="0">
                        <a:lnSpc>
                          <a:spcPts val="810"/>
                        </a:lnSpc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(84)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660" algn="l" rtl="0" eaLnBrk="0">
                        <a:lnSpc>
                          <a:spcPct val="83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3675" algn="l" rtl="0" eaLnBrk="0">
                        <a:lnSpc>
                          <a:spcPts val="81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(8×10.5)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908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(140)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indent="26035" algn="l" rtl="0" eaLnBrk="0">
                        <a:lnSpc>
                          <a:spcPct val="119000"/>
                        </a:lnSpc>
                      </a:pP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</a:t>
                      </a: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</a:t>
                      </a:r>
                      <a:r>
                        <a:rPr sz="5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5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13.5）</a:t>
                      </a: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（10×10.5）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083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20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(210)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ts val="650"/>
                        </a:lnSpc>
                        <a:spcBef>
                          <a:spcPts val="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(196)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115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351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105" algn="l" rtl="0" eaLnBrk="0">
                        <a:lnSpc>
                          <a:spcPts val="745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908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66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9085" algn="l" rtl="0" eaLnBrk="0">
                        <a:lnSpc>
                          <a:spcPct val="79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135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083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5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5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algn="l" rtl="0" eaLnBrk="0">
                        <a:lnSpc>
                          <a:spcPct val="79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8755" algn="l" rtl="0" eaLnBrk="0">
                        <a:lnSpc>
                          <a:spcPct val="83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92405" algn="l" rtl="0" eaLnBrk="0">
                        <a:lnSpc>
                          <a:spcPts val="81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(8×10.5)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083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10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(190)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66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083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10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(220)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indent="14605" algn="l" rtl="0" eaLnBrk="0">
                        <a:lnSpc>
                          <a:spcPct val="10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</a:t>
                      </a:r>
                      <a:r>
                        <a:rPr sz="5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5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956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10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(235)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7485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89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96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431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083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indent="26035" algn="l" rtl="0" eaLnBrk="0">
                        <a:lnSpc>
                          <a:spcPct val="118000"/>
                        </a:lnSpc>
                      </a:pP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</a:t>
                      </a:r>
                      <a:r>
                        <a:rPr sz="5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5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9560" algn="l" rtl="0" eaLnBrk="0">
                        <a:lnSpc>
                          <a:spcPct val="7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2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(295)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indent="42545" algn="l" rtl="0" eaLnBrk="0">
                        <a:lnSpc>
                          <a:spcPct val="108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（12.5</a:t>
                      </a:r>
                      <a:r>
                        <a:rPr sz="5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5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7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ts val="700"/>
                        </a:lnSpc>
                        <a:spcBef>
                          <a:spcPts val="0"/>
                        </a:spcBef>
                      </a:pP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（510）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652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indent="-7620" algn="l" rtl="0" eaLnBrk="0">
                        <a:lnSpc>
                          <a:spcPct val="112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</a:t>
                      </a:r>
                      <a:r>
                        <a:rPr sz="6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（10×13.5）</a:t>
                      </a: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5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（10×10.5）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20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(375)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ts val="650"/>
                        </a:lnSpc>
                        <a:spcBef>
                          <a:spcPts val="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(280)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660" algn="l" rtl="0" eaLnBrk="0">
                        <a:lnSpc>
                          <a:spcPct val="100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18110" algn="l" rtl="0" eaLnBrk="0">
                        <a:lnSpc>
                          <a:spcPts val="700"/>
                        </a:lnSpc>
                      </a:pP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（12.5</a:t>
                      </a:r>
                      <a:r>
                        <a:rPr sz="5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5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5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60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(420)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5580" algn="l" rtl="0" eaLnBrk="0">
                        <a:lnSpc>
                          <a:spcPts val="74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779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indent="3175" algn="l" rtl="0" eaLnBrk="0">
                        <a:lnSpc>
                          <a:spcPct val="10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sz="5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（10×13.5）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3525" algn="l" rtl="0" eaLnBrk="0">
                        <a:lnSpc>
                          <a:spcPct val="96000"/>
                        </a:lnSpc>
                        <a:spcBef>
                          <a:spcPts val="155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(395)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660" algn="l" rtl="0" eaLnBrk="0">
                        <a:lnSpc>
                          <a:spcPts val="745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3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Case</a:t>
                      </a:r>
                      <a:r>
                        <a:rPr sz="600" kern="0" spc="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size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8605" algn="l" rtl="0" eaLnBrk="0">
                        <a:lnSpc>
                          <a:spcPts val="8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尺寸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725" indent="-127635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Ripple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current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纹波电流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210" algn="l" rtl="0" eaLnBrk="0">
                        <a:lnSpc>
                          <a:spcPct val="7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4310" algn="l" rtl="0" eaLnBrk="0">
                        <a:lnSpc>
                          <a:spcPct val="83000"/>
                        </a:lnSpc>
                      </a:pP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68275" algn="l" rtl="0" eaLnBrk="0">
                        <a:lnSpc>
                          <a:spcPts val="815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(12.5×16)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78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675"/>
                        </a:lnSpc>
                        <a:spcBef>
                          <a:spcPts val="65"/>
                        </a:spcBef>
                      </a:pPr>
                      <a:r>
                        <a:rPr sz="5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(600)</a:t>
                      </a:r>
                      <a:endParaRPr sz="5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00" name="table 1800"/>
          <p:cNvGraphicFramePr>
            <a:graphicFrameLocks noGrp="1"/>
          </p:cNvGraphicFramePr>
          <p:nvPr/>
        </p:nvGraphicFramePr>
        <p:xfrm>
          <a:off x="602602" y="4069765"/>
          <a:ext cx="6407784" cy="1696719"/>
        </p:xfrm>
        <a:graphic>
          <a:graphicData uri="http://schemas.openxmlformats.org/drawingml/2006/table">
            <a:tbl>
              <a:tblPr/>
              <a:tblGrid>
                <a:gridCol w="749934"/>
                <a:gridCol w="717550"/>
                <a:gridCol w="952500"/>
                <a:gridCol w="781050"/>
                <a:gridCol w="787400"/>
                <a:gridCol w="793750"/>
                <a:gridCol w="787400"/>
                <a:gridCol w="838200"/>
              </a:tblGrid>
              <a:tr h="229234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8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频率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ts val="1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50Hz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130" algn="l" rtl="0" eaLnBrk="0">
                        <a:lnSpc>
                          <a:spcPts val="1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120Hz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3685" algn="l" rtl="0" eaLnBrk="0">
                        <a:lnSpc>
                          <a:spcPts val="1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300Hz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ts val="101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sz="800" kern="0" spc="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KHz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ts val="1000"/>
                        </a:lnSpc>
                        <a:spcBef>
                          <a:spcPts val="0"/>
                        </a:spcBef>
                      </a:pPr>
                      <a:r>
                        <a:rPr sz="8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800" kern="0" spc="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KHz</a:t>
                      </a:r>
                      <a:r>
                        <a:rPr sz="8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~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244475">
                <a:tc rowSpan="5"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3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845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2B74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系数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4945" algn="l" rtl="0" eaLnBrk="0">
                        <a:lnSpc>
                          <a:spcPts val="1000"/>
                        </a:lnSpc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Φ4~</a:t>
                      </a:r>
                      <a:r>
                        <a:rPr sz="8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</a:t>
                      </a:r>
                      <a:r>
                        <a:rPr sz="8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0.1～68</a:t>
                      </a:r>
                      <a:r>
                        <a:rPr sz="8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μF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1.36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068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3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100～3300</a:t>
                      </a:r>
                      <a:r>
                        <a:rPr sz="8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μF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1.08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068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59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2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ts val="1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</a:t>
                      </a:r>
                      <a:r>
                        <a:rPr sz="800" kern="0" spc="-2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12.5~</a:t>
                      </a:r>
                      <a:r>
                        <a:rPr sz="800" kern="0" spc="-2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</a:t>
                      </a:r>
                      <a:r>
                        <a:rPr sz="8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85" algn="l" rtl="0" eaLnBrk="0">
                        <a:lnSpc>
                          <a:spcPts val="985"/>
                        </a:lnSpc>
                        <a:spcBef>
                          <a:spcPts val="0"/>
                        </a:spcBef>
                      </a:pPr>
                      <a:r>
                        <a:rPr sz="8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~68</a:t>
                      </a:r>
                      <a:r>
                        <a:rPr sz="8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μF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9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30" algn="l" rtl="0" eaLnBrk="0">
                        <a:lnSpc>
                          <a:spcPts val="985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100～680</a:t>
                      </a:r>
                      <a:r>
                        <a:rPr sz="8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μF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1.23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068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284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3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1000～6800</a:t>
                      </a:r>
                      <a:r>
                        <a:rPr sz="8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μF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0680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02" name="textbox 1802"/>
          <p:cNvSpPr/>
          <p:nvPr/>
        </p:nvSpPr>
        <p:spPr>
          <a:xfrm>
            <a:off x="638378" y="524950"/>
            <a:ext cx="1883410" cy="6889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3000"/>
              </a:lnSpc>
            </a:pPr>
            <a:r>
              <a:rPr sz="1400" i="1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贴片型铝电解电容器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9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  <a:spcBef>
                <a:spcPts val="0"/>
              </a:spcBef>
            </a:pPr>
            <a:r>
              <a:rPr sz="9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規格尺寸及最大允許紋</a:t>
            </a: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波電流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04" name="textbox 1804"/>
          <p:cNvSpPr/>
          <p:nvPr/>
        </p:nvSpPr>
        <p:spPr>
          <a:xfrm>
            <a:off x="592340" y="3698671"/>
            <a:ext cx="2223135" cy="3168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3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尺寸</a:t>
            </a: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Φ</a:t>
            </a: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 L(mm),纹波电流(mA </a:t>
            </a:r>
            <a:r>
              <a:rPr sz="8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rms)于85℃ 120Hz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7305" algn="l" rtl="0" eaLnBrk="0">
              <a:lnSpc>
                <a:spcPct val="95000"/>
              </a:lnSpc>
              <a:spcBef>
                <a:spcPts val="260"/>
              </a:spcBef>
            </a:pPr>
            <a:r>
              <a:rPr sz="900" b="1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纹波电流频率补偿系数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06" name="textbox 1806"/>
          <p:cNvSpPr/>
          <p:nvPr/>
        </p:nvSpPr>
        <p:spPr>
          <a:xfrm>
            <a:off x="2070607" y="6294996"/>
            <a:ext cx="729615" cy="7626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63830" algn="l" rtl="0" eaLnBrk="0">
              <a:lnSpc>
                <a:spcPct val="95000"/>
              </a:lnSpc>
            </a:pPr>
            <a:r>
              <a:rPr sz="900" kern="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220</a:t>
            </a:r>
            <a:r>
              <a:rPr sz="9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微法拉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8415" algn="l" rtl="0" eaLnBrk="0">
              <a:lnSpc>
                <a:spcPct val="85000"/>
              </a:lnSpc>
              <a:spcBef>
                <a:spcPts val="1465"/>
              </a:spcBef>
              <a:tabLst>
                <a:tab pos="261620" algn="l"/>
              </a:tabLst>
            </a:pPr>
            <a:r>
              <a:rPr sz="1500" kern="0" spc="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1500" b="1" u="sng" kern="0" spc="-37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b="1" u="sng" kern="0" spc="3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221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5000"/>
              </a:lnSpc>
              <a:spcBef>
                <a:spcPts val="5"/>
              </a:spcBef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额定静电容量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808" name="picture 180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083180" y="6595871"/>
            <a:ext cx="6350" cy="266700"/>
          </a:xfrm>
          <a:prstGeom prst="rect">
            <a:avLst/>
          </a:prstGeom>
        </p:spPr>
      </p:pic>
      <p:sp>
        <p:nvSpPr>
          <p:cNvPr id="1810" name="textbox 1810"/>
          <p:cNvSpPr/>
          <p:nvPr/>
        </p:nvSpPr>
        <p:spPr>
          <a:xfrm>
            <a:off x="2975109" y="6274422"/>
            <a:ext cx="538480" cy="7835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51130" algn="l" rtl="0" eaLnBrk="0">
              <a:lnSpc>
                <a:spcPts val="1225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±20%</a:t>
            </a: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77165" algn="l" rtl="0" eaLnBrk="0">
              <a:lnSpc>
                <a:spcPct val="84000"/>
              </a:lnSpc>
              <a:spcBef>
                <a:spcPts val="1445"/>
              </a:spcBef>
            </a:pPr>
            <a:r>
              <a:rPr sz="1500" b="1" u="sng" kern="0" spc="-5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M</a:t>
            </a:r>
            <a:r>
              <a:rPr sz="1500" b="1" kern="0" spc="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容许误差值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812" name="picture 18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3492577" y="6534911"/>
            <a:ext cx="6350" cy="266700"/>
          </a:xfrm>
          <a:prstGeom prst="rect">
            <a:avLst/>
          </a:prstGeom>
        </p:spPr>
      </p:pic>
      <p:sp>
        <p:nvSpPr>
          <p:cNvPr id="1814" name="textbox 1814"/>
          <p:cNvSpPr/>
          <p:nvPr/>
        </p:nvSpPr>
        <p:spPr>
          <a:xfrm>
            <a:off x="4767300" y="247319"/>
            <a:ext cx="1887854" cy="2222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5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http://www.roqan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5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g.com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16" name="textbox 1816"/>
          <p:cNvSpPr/>
          <p:nvPr/>
        </p:nvSpPr>
        <p:spPr>
          <a:xfrm>
            <a:off x="3626315" y="6294361"/>
            <a:ext cx="438784" cy="7639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5095" algn="l" rtl="0" eaLnBrk="0">
              <a:lnSpc>
                <a:spcPct val="95000"/>
              </a:lnSpc>
            </a:pPr>
            <a:r>
              <a:rPr sz="9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编带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algn="l" rtl="0" eaLnBrk="0">
              <a:lnSpc>
                <a:spcPct val="85000"/>
              </a:lnSpc>
              <a:spcBef>
                <a:spcPts val="1470"/>
              </a:spcBef>
            </a:pPr>
            <a:r>
              <a:rPr sz="1500" b="1" u="sng" kern="0" spc="2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CR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2225" algn="l" rtl="0" eaLnBrk="0">
              <a:lnSpc>
                <a:spcPct val="96000"/>
              </a:lnSpc>
              <a:spcBef>
                <a:spcPts val="0"/>
              </a:spcBef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包装形式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18" name="textbox 1818"/>
          <p:cNvSpPr/>
          <p:nvPr/>
        </p:nvSpPr>
        <p:spPr>
          <a:xfrm>
            <a:off x="4338539" y="6308712"/>
            <a:ext cx="433069" cy="7486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3495" algn="l" rtl="0" eaLnBrk="0">
              <a:lnSpc>
                <a:spcPct val="81000"/>
              </a:lnSpc>
            </a:pPr>
            <a:r>
              <a:rPr sz="900" kern="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8*10.5</a:t>
            </a: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5000"/>
              </a:lnSpc>
              <a:spcBef>
                <a:spcPts val="1500"/>
              </a:spcBef>
            </a:pPr>
            <a:r>
              <a:rPr sz="1500" b="1" u="sng" kern="0" spc="1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F10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6510" algn="l" rtl="0" eaLnBrk="0">
              <a:lnSpc>
                <a:spcPct val="95000"/>
              </a:lnSpc>
              <a:spcBef>
                <a:spcPts val="5"/>
              </a:spcBef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尺寸代码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20" name="textbox 1820"/>
          <p:cNvSpPr/>
          <p:nvPr/>
        </p:nvSpPr>
        <p:spPr>
          <a:xfrm>
            <a:off x="1558784" y="6309740"/>
            <a:ext cx="428625" cy="7480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9695" algn="l" rtl="0" eaLnBrk="0">
              <a:lnSpc>
                <a:spcPct val="81000"/>
              </a:lnSpc>
            </a:pPr>
            <a:r>
              <a:rPr sz="900" kern="0" spc="-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16V</a:t>
            </a: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3505" algn="l" rtl="0" eaLnBrk="0">
              <a:lnSpc>
                <a:spcPct val="85000"/>
              </a:lnSpc>
              <a:spcBef>
                <a:spcPts val="1485"/>
              </a:spcBef>
            </a:pPr>
            <a:r>
              <a:rPr sz="1500" b="1" u="sng" kern="0" spc="-1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1C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6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  <a:spcBef>
                <a:spcPts val="0"/>
              </a:spcBef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额定电压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22" name="textbox 1822"/>
          <p:cNvSpPr/>
          <p:nvPr/>
        </p:nvSpPr>
        <p:spPr>
          <a:xfrm>
            <a:off x="881380" y="6294996"/>
            <a:ext cx="407669" cy="7639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CS</a:t>
            </a: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47625" algn="l" rtl="0" eaLnBrk="0">
              <a:lnSpc>
                <a:spcPct val="85000"/>
              </a:lnSpc>
              <a:spcBef>
                <a:spcPts val="1460"/>
              </a:spcBef>
            </a:pPr>
            <a:r>
              <a:rPr sz="1500" b="1" u="sng" kern="0" spc="2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CS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9535" algn="l" rtl="0" eaLnBrk="0">
              <a:lnSpc>
                <a:spcPct val="96000"/>
              </a:lnSpc>
              <a:spcBef>
                <a:spcPts val="5"/>
              </a:spcBef>
            </a:pP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系列名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24" name="textbox 1824"/>
          <p:cNvSpPr/>
          <p:nvPr/>
        </p:nvSpPr>
        <p:spPr>
          <a:xfrm>
            <a:off x="6449917" y="685696"/>
            <a:ext cx="416559" cy="4083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3200" b="1" kern="0" spc="-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CS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26" name="textbox 1826"/>
          <p:cNvSpPr/>
          <p:nvPr/>
        </p:nvSpPr>
        <p:spPr>
          <a:xfrm>
            <a:off x="605638" y="5802667"/>
            <a:ext cx="766444" cy="16763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120"/>
              </a:lnSpc>
            </a:pPr>
            <a:r>
              <a:rPr sz="9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产品编码说明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28" name="textbox 1828"/>
          <p:cNvSpPr/>
          <p:nvPr/>
        </p:nvSpPr>
        <p:spPr>
          <a:xfrm>
            <a:off x="3687140" y="10278440"/>
            <a:ext cx="193039" cy="1911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1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39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830" name="picture 18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4201540" y="6539484"/>
            <a:ext cx="6350" cy="266700"/>
          </a:xfrm>
          <a:prstGeom prst="rect">
            <a:avLst/>
          </a:prstGeom>
        </p:spPr>
      </p:pic>
      <p:pic>
        <p:nvPicPr>
          <p:cNvPr id="1832" name="picture 18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459865" y="6603493"/>
            <a:ext cx="6350" cy="266700"/>
          </a:xfrm>
          <a:prstGeom prst="rect">
            <a:avLst/>
          </a:prstGeom>
        </p:spPr>
      </p:pic>
      <p:pic>
        <p:nvPicPr>
          <p:cNvPr id="1834" name="picture 18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890901" y="6605016"/>
            <a:ext cx="6350" cy="2667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GRlOWM3MTNhZGU0ODRiYmU1NzAxOGMzYTFhYTFkMWE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11224</Words>
  <Application>WPS 演示</Application>
  <PresentationFormat/>
  <Paragraphs>2100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Arial</vt:lpstr>
      <vt:lpstr>黑体</vt:lpstr>
      <vt:lpstr>Times New Roman</vt:lpstr>
      <vt:lpstr>微软雅黑</vt:lpstr>
      <vt:lpstr>Arial Unicode MS</vt:lpstr>
      <vt:lpstr>Calibri</vt:lpstr>
      <vt:lpstr>MS UI Gothic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﹊Mㄧan.</cp:lastModifiedBy>
  <cp:revision>3</cp:revision>
  <dcterms:created xsi:type="dcterms:W3CDTF">2025-07-14T08:51:00Z</dcterms:created>
  <dcterms:modified xsi:type="dcterms:W3CDTF">2025-07-14T08:59:44Z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2025-07-15T00:50:20Z</vt:filetime>
  </property>
  <property fmtid="{D5CDD505-2E9C-101B-9397-08002B2CF9AE}" pid="4" name="ICV">
    <vt:lpwstr>C1EFED2DEAC340ED8178DD039CDD22E9_13</vt:lpwstr>
  </property>
  <property fmtid="{D5CDD505-2E9C-101B-9397-08002B2CF9AE}" pid="5" name="KSOProductBuildVer">
    <vt:lpwstr>2052-12.1.0.18608</vt:lpwstr>
  </property>
</Properties>
</file>